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8" r:id="rId11"/>
    <p:sldId id="267" r:id="rId12"/>
    <p:sldId id="265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3A91B-D166-43FD-A335-563103FB4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2ADD85-C4AD-429A-A38A-A2DA58C31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0FA5E-F2AE-4FDB-A994-E795DCB5F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199F8-F52D-4EC1-8D89-1E86F306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1B988-B65C-44D9-B338-4E5DF3DA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7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5E492-E8D5-4B6A-B0AA-965EE4B7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9A4151-84AA-4D46-85FA-F9DC37E20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F1682A-1009-4E31-A685-ABAF1DE19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C2D44-B848-4D1D-8CDC-069FF00B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EDDD92-1734-4E41-898D-32253A79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3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DCB774-B43D-414C-912D-54705EFB3D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1B7417-35C8-4D2E-BBE6-5145C170B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2F8DFE-E77C-453F-9E6B-8321A939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48350-BFE3-47F8-8C4E-6B6607C8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83E5DD-4310-4614-A226-782A07B7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4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E728B-4C10-4963-AB8A-DA6C7419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FC93F-AFE1-4A4E-81EF-219EFEC17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CDD6C-533D-48C0-8237-8BA6C4EA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30474D-A7B9-48B3-BE47-BBB63FB9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89B01-F95B-419E-882E-706CDD87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7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663D6-9C47-46A0-BA2A-22639D6C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C737CF-F889-452D-817D-0ADE11EAF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6D5F7-2AC0-415B-B38F-41F4158F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74EA0-9887-4F82-A56D-64140F9AA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66424-52EB-45CC-AA71-9E6454B0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95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E5B3D-CAF1-4DF7-A131-144D867B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701C9C-7390-47B4-8936-B0066B74F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6B601B-9FAA-4B4D-8B72-F7E4DA27E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E8EC7C-BC99-4635-BA68-E23155F6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79259-D591-42DA-9B1D-B8E73554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B496F7-E079-41CF-A6C9-2EAF1F23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209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8C4A8-A53B-445E-96DB-D9A73C775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C10FBE-A2AD-4C51-ADD0-B8E92E63A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E85D6-2E7D-4962-A182-428C228F4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E6F1E2-1933-4855-B19D-060F838CE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E61C2E-F0EB-4F64-8083-F9B8E91A5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A82A9F-9836-4DA0-979E-BC566C02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438184-043C-4B7B-A40B-E63EAAD1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985671-5589-45D4-A0C5-B54E79AD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82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7954-8B89-44DD-9239-EC0C6796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A23273-6906-42DB-B71E-9F4EA7FB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789AAD-E2F2-46D4-AD34-894E6784A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9A8F8B-4DC7-42AE-BE21-FB21AA43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0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55ACB0-D88E-4027-9D07-5A2E1A24F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94697C-0801-4307-9927-71214B32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FEAAC2-7E3B-45BA-8E84-A1628814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69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F165D-851B-40CD-AEE3-A5BE4919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E0B5F-633D-4B20-8B31-4318FE72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0CDD90-D39F-41E5-93DC-B9D71F1BC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DA5066-1204-4DB6-B086-58441D9A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23FF03-4A35-4B3B-95C9-FA148AAF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F1E3E7-DC6D-4DEA-B67C-3DA5E95B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64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5CCCC-E285-4D03-AE96-24CFF1519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85068F-4034-4FD2-909C-C1F13AFB3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EE3FC0-63EC-4F32-914F-28470B0DE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16B95D-4026-464F-AB48-C2A4F6276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9B8E4-D619-4D76-AC50-F280B9418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6983B-77B6-48A6-899C-D700506A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91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A9B435-D4E4-429B-BD49-E66A238C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CA434-4DC2-4A95-801D-E4EE20CD9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CAF44B-5805-4C4A-82E4-B9B3DF162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4218-2187-4D7B-AB1B-F58FA111296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22BB17-149C-4432-BF35-DB9C0CA9B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A939A-CECA-4D78-824E-D3E9C7F06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8BC36-302F-42D0-937A-160DB061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7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487B07-33ED-493F-BEB5-956706F6D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286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000" dirty="0" err="1"/>
              <a:t>유레카프로젝트</a:t>
            </a:r>
            <a:endParaRPr lang="en-US" altLang="ko-KR" sz="4000" dirty="0"/>
          </a:p>
          <a:p>
            <a:pPr marL="0" indent="0" algn="ctr">
              <a:buNone/>
            </a:pPr>
            <a:r>
              <a:rPr lang="ko-KR" altLang="en-US" sz="4000" dirty="0"/>
              <a:t>경영정보학부</a:t>
            </a:r>
            <a:endParaRPr lang="en-US" altLang="ko-KR" sz="4000" dirty="0"/>
          </a:p>
          <a:p>
            <a:pPr marL="0" indent="0" algn="ctr">
              <a:buNone/>
            </a:pPr>
            <a:r>
              <a:rPr lang="en-US" altLang="ko-KR" sz="4000" dirty="0"/>
              <a:t>20200186 </a:t>
            </a:r>
            <a:r>
              <a:rPr lang="ko-KR" altLang="en-US" sz="4000" dirty="0"/>
              <a:t>하윤지</a:t>
            </a:r>
          </a:p>
        </p:txBody>
      </p:sp>
    </p:spTree>
    <p:extLst>
      <p:ext uri="{BB962C8B-B14F-4D97-AF65-F5344CB8AC3E}">
        <p14:creationId xmlns:p14="http://schemas.microsoft.com/office/powerpoint/2010/main" val="152369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E0E8E5-7B8A-4E9D-8F5B-8E312851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762"/>
            <a:ext cx="12192000" cy="60584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052D3D-598B-4EAA-834D-59FF1A7A229C}"/>
              </a:ext>
            </a:extLst>
          </p:cNvPr>
          <p:cNvSpPr/>
          <p:nvPr/>
        </p:nvSpPr>
        <p:spPr>
          <a:xfrm>
            <a:off x="1640581" y="382897"/>
            <a:ext cx="4769550" cy="1753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우수거래처의 지역별 거래처의 성별</a:t>
            </a:r>
            <a:r>
              <a:rPr lang="en-US" altLang="ko-KR" dirty="0"/>
              <a:t>&gt;</a:t>
            </a:r>
          </a:p>
          <a:p>
            <a:pPr algn="ctr"/>
            <a:r>
              <a:rPr lang="ko-KR" altLang="en-US" dirty="0"/>
              <a:t>우수거래처가 가장 많은 서울의 담당자성별은 거의 반반이다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대구의 담당자는 모두 남성이고</a:t>
            </a:r>
            <a:r>
              <a:rPr lang="en-US" altLang="ko-KR" dirty="0"/>
              <a:t>, </a:t>
            </a:r>
            <a:r>
              <a:rPr lang="ko-KR" altLang="en-US" dirty="0"/>
              <a:t>충청남도의 담당자는 모두 여성이다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92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86708C-666D-4BEB-8D83-8488D618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04"/>
            <a:ext cx="12192000" cy="59225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666D66-B17B-4011-9789-514AEC913C78}"/>
              </a:ext>
            </a:extLst>
          </p:cNvPr>
          <p:cNvSpPr/>
          <p:nvPr/>
        </p:nvSpPr>
        <p:spPr>
          <a:xfrm>
            <a:off x="1267357" y="467704"/>
            <a:ext cx="5012146" cy="1753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일반거래처의 지역별 거래처의 성별</a:t>
            </a:r>
            <a:r>
              <a:rPr lang="en-US" altLang="ko-KR" dirty="0"/>
              <a:t>&gt;</a:t>
            </a:r>
          </a:p>
          <a:p>
            <a:pPr algn="ctr"/>
            <a:r>
              <a:rPr lang="ko-KR" altLang="en-US" dirty="0"/>
              <a:t>일반거래처가 가장 많은 서울의 담당자성별은 거의 반반이다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다른 지역의 담당자성별 역시 대부분 반반이다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068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2C3C76-34F9-4B89-BD0A-B801D295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769"/>
            <a:ext cx="12192000" cy="58684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04902F-35A0-4415-8425-460E65B6E841}"/>
              </a:ext>
            </a:extLst>
          </p:cNvPr>
          <p:cNvSpPr/>
          <p:nvPr/>
        </p:nvSpPr>
        <p:spPr>
          <a:xfrm>
            <a:off x="1640581" y="382897"/>
            <a:ext cx="4769550" cy="1753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우수거래처의 </a:t>
            </a:r>
            <a:r>
              <a:rPr lang="ko-KR" altLang="en-US" dirty="0" err="1"/>
              <a:t>제품중분류별</a:t>
            </a:r>
            <a:r>
              <a:rPr lang="ko-KR" altLang="en-US" dirty="0"/>
              <a:t> 매출액</a:t>
            </a:r>
            <a:r>
              <a:rPr lang="en-US" altLang="ko-KR" dirty="0"/>
              <a:t>&gt;</a:t>
            </a:r>
          </a:p>
          <a:p>
            <a:pPr algn="ctr"/>
            <a:r>
              <a:rPr lang="ko-KR" altLang="en-US" dirty="0"/>
              <a:t>우수거래처에서는 생수의 매출액이</a:t>
            </a:r>
            <a:endParaRPr lang="en-US" altLang="ko-KR" dirty="0"/>
          </a:p>
          <a:p>
            <a:pPr algn="ctr"/>
            <a:r>
              <a:rPr lang="ko-KR" altLang="en-US" dirty="0"/>
              <a:t>가장 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837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AB2D6A-C27B-41BA-8EA6-259A0669D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007"/>
            <a:ext cx="12192000" cy="6071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5EB3F8-E2D6-4012-9712-D49B1527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007"/>
            <a:ext cx="12192000" cy="60719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C24AA3-1C1C-49D2-BFE2-8E61AF38D7AD}"/>
              </a:ext>
            </a:extLst>
          </p:cNvPr>
          <p:cNvSpPr/>
          <p:nvPr/>
        </p:nvSpPr>
        <p:spPr>
          <a:xfrm>
            <a:off x="1640581" y="382897"/>
            <a:ext cx="4769550" cy="1753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일반거래처의 </a:t>
            </a:r>
            <a:r>
              <a:rPr lang="ko-KR" altLang="en-US" dirty="0" err="1"/>
              <a:t>제품중분류별</a:t>
            </a:r>
            <a:r>
              <a:rPr lang="ko-KR" altLang="en-US" dirty="0"/>
              <a:t> 매출액</a:t>
            </a:r>
            <a:r>
              <a:rPr lang="en-US" altLang="ko-KR" dirty="0"/>
              <a:t>&gt;</a:t>
            </a:r>
          </a:p>
          <a:p>
            <a:pPr algn="ctr"/>
            <a:r>
              <a:rPr lang="ko-KR" altLang="en-US" dirty="0"/>
              <a:t>일반거래처에서도 생수의 매출액이</a:t>
            </a:r>
            <a:endParaRPr lang="en-US" altLang="ko-KR" dirty="0"/>
          </a:p>
          <a:p>
            <a:pPr algn="ctr"/>
            <a:r>
              <a:rPr lang="ko-KR" altLang="en-US" dirty="0"/>
              <a:t>가장 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050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6A28D3B-D99C-4B07-8F98-8A22600D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27"/>
            <a:ext cx="12206573" cy="601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8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7514F-A119-4400-B734-9DDBB9E96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481DD-B70B-4B61-82EA-229BFCC7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052"/>
            <a:ext cx="12192000" cy="58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0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2A375E-4627-497F-8177-4912A05D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771"/>
            <a:ext cx="12192000" cy="58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1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AD5926-EC02-46E9-85AA-C70AFCBD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729"/>
            <a:ext cx="12192000" cy="60725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525FD7-A21C-46B2-82DA-7350C2F3C2DB}"/>
              </a:ext>
            </a:extLst>
          </p:cNvPr>
          <p:cNvSpPr/>
          <p:nvPr/>
        </p:nvSpPr>
        <p:spPr>
          <a:xfrm>
            <a:off x="1915885" y="392729"/>
            <a:ext cx="4288972" cy="1753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우수여부에 따른 고유한 거래처 개수</a:t>
            </a:r>
            <a:r>
              <a:rPr lang="en-US" altLang="ko-KR" dirty="0"/>
              <a:t>&gt;</a:t>
            </a:r>
          </a:p>
          <a:p>
            <a:pPr algn="ctr"/>
            <a:r>
              <a:rPr lang="ko-KR" altLang="en-US" dirty="0"/>
              <a:t>우수가 일반보다 약</a:t>
            </a:r>
            <a:r>
              <a:rPr lang="en-US" altLang="ko-KR" dirty="0"/>
              <a:t> 6</a:t>
            </a:r>
            <a:r>
              <a:rPr lang="ko-KR" altLang="en-US" dirty="0"/>
              <a:t>개 낮다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31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DA2E3C-47D7-47AC-91DB-01330771F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973"/>
            <a:ext cx="12192000" cy="58620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56AE8B-513B-4683-B71F-B030A1F87E99}"/>
              </a:ext>
            </a:extLst>
          </p:cNvPr>
          <p:cNvSpPr/>
          <p:nvPr/>
        </p:nvSpPr>
        <p:spPr>
          <a:xfrm>
            <a:off x="1640581" y="382897"/>
            <a:ext cx="4288972" cy="1753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우수거래처의 직간구분</a:t>
            </a:r>
            <a:r>
              <a:rPr lang="en-US" altLang="ko-KR" dirty="0"/>
              <a:t>&gt;</a:t>
            </a:r>
          </a:p>
          <a:p>
            <a:pPr algn="ctr"/>
            <a:r>
              <a:rPr lang="ko-KR" altLang="en-US" dirty="0"/>
              <a:t>우수거래처는 직영이 간접보다 </a:t>
            </a:r>
            <a:endParaRPr lang="en-US" altLang="ko-KR" dirty="0"/>
          </a:p>
          <a:p>
            <a:pPr algn="ctr"/>
            <a:r>
              <a:rPr lang="ko-KR" altLang="en-US" dirty="0"/>
              <a:t>약 </a:t>
            </a:r>
            <a:r>
              <a:rPr lang="en-US" altLang="ko-KR" dirty="0"/>
              <a:t>5</a:t>
            </a:r>
            <a:r>
              <a:rPr lang="ko-KR" altLang="en-US" dirty="0"/>
              <a:t>군데 더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47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449232-6142-4E85-A058-A9895607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642"/>
            <a:ext cx="12192000" cy="57987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91412D-C435-45E5-8C3F-249DE2979D9F}"/>
              </a:ext>
            </a:extLst>
          </p:cNvPr>
          <p:cNvSpPr/>
          <p:nvPr/>
        </p:nvSpPr>
        <p:spPr>
          <a:xfrm>
            <a:off x="1640581" y="382897"/>
            <a:ext cx="4288972" cy="1753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일반거래처의 직간구분</a:t>
            </a:r>
            <a:r>
              <a:rPr lang="en-US" altLang="ko-KR" dirty="0"/>
              <a:t>&gt;</a:t>
            </a:r>
          </a:p>
          <a:p>
            <a:pPr algn="ctr"/>
            <a:r>
              <a:rPr lang="ko-KR" altLang="en-US" dirty="0"/>
              <a:t>일반거래처는 직영이 간접보다 </a:t>
            </a:r>
            <a:endParaRPr lang="en-US" altLang="ko-KR" dirty="0"/>
          </a:p>
          <a:p>
            <a:pPr algn="ctr"/>
            <a:r>
              <a:rPr lang="ko-KR" altLang="en-US" dirty="0"/>
              <a:t>약 </a:t>
            </a:r>
            <a:r>
              <a:rPr lang="en-US" altLang="ko-KR" dirty="0"/>
              <a:t>20</a:t>
            </a:r>
            <a:r>
              <a:rPr lang="ko-KR" altLang="en-US" dirty="0"/>
              <a:t>군데 더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67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29D4499-7B57-4DF0-B087-B8BAA5C5C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235"/>
            <a:ext cx="12192000" cy="60135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E9F9D6C-F9C2-4297-A4C4-1B29B28C3425}"/>
              </a:ext>
            </a:extLst>
          </p:cNvPr>
          <p:cNvSpPr/>
          <p:nvPr/>
        </p:nvSpPr>
        <p:spPr>
          <a:xfrm>
            <a:off x="1640581" y="382897"/>
            <a:ext cx="4769550" cy="1753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우수거래처가 지역별로 </a:t>
            </a:r>
            <a:r>
              <a:rPr lang="ko-KR" altLang="en-US" dirty="0" err="1"/>
              <a:t>몇군데</a:t>
            </a:r>
            <a:r>
              <a:rPr lang="ko-KR" altLang="en-US" dirty="0"/>
              <a:t> 있는지</a:t>
            </a:r>
            <a:r>
              <a:rPr lang="en-US" altLang="ko-KR" dirty="0"/>
              <a:t>&gt;</a:t>
            </a:r>
          </a:p>
          <a:p>
            <a:pPr algn="ctr"/>
            <a:r>
              <a:rPr lang="ko-KR" altLang="en-US" dirty="0"/>
              <a:t>서울에 </a:t>
            </a:r>
            <a:r>
              <a:rPr lang="en-US" altLang="ko-KR" dirty="0"/>
              <a:t>7</a:t>
            </a:r>
            <a:r>
              <a:rPr lang="ko-KR" altLang="en-US" dirty="0"/>
              <a:t>군데 있으면서 가장 많고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강원도</a:t>
            </a:r>
            <a:r>
              <a:rPr lang="en-US" altLang="ko-KR" dirty="0"/>
              <a:t>, </a:t>
            </a:r>
            <a:r>
              <a:rPr lang="ko-KR" altLang="en-US" dirty="0"/>
              <a:t>경기도</a:t>
            </a:r>
            <a:r>
              <a:rPr lang="en-US" altLang="ko-KR" dirty="0"/>
              <a:t>, </a:t>
            </a:r>
            <a:r>
              <a:rPr lang="ko-KR" altLang="en-US" dirty="0"/>
              <a:t>전라북도에 </a:t>
            </a:r>
            <a:r>
              <a:rPr lang="en-US" altLang="ko-KR" dirty="0"/>
              <a:t>6</a:t>
            </a:r>
            <a:r>
              <a:rPr lang="ko-KR" altLang="en-US" dirty="0"/>
              <a:t>군데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03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5C5607-7058-4B09-934E-4337DF35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677"/>
            <a:ext cx="12192000" cy="58146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81D7B5-C1DF-403F-81F5-19EDA2593FDB}"/>
              </a:ext>
            </a:extLst>
          </p:cNvPr>
          <p:cNvSpPr/>
          <p:nvPr/>
        </p:nvSpPr>
        <p:spPr>
          <a:xfrm>
            <a:off x="1640581" y="382897"/>
            <a:ext cx="4769550" cy="1753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일반거래처가 지역별로 </a:t>
            </a:r>
            <a:r>
              <a:rPr lang="ko-KR" altLang="en-US" dirty="0" err="1"/>
              <a:t>몇군데</a:t>
            </a:r>
            <a:r>
              <a:rPr lang="ko-KR" altLang="en-US" dirty="0"/>
              <a:t> 있는지</a:t>
            </a:r>
            <a:r>
              <a:rPr lang="en-US" altLang="ko-KR" dirty="0"/>
              <a:t>&gt;</a:t>
            </a:r>
          </a:p>
          <a:p>
            <a:pPr algn="ctr"/>
            <a:r>
              <a:rPr lang="ko-KR" altLang="en-US" dirty="0"/>
              <a:t>서울에 </a:t>
            </a:r>
            <a:r>
              <a:rPr lang="en-US" altLang="ko-KR" dirty="0"/>
              <a:t>30</a:t>
            </a:r>
            <a:r>
              <a:rPr lang="ko-KR" altLang="en-US" dirty="0"/>
              <a:t>군데 있으면서 가장 많고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전라남도에 </a:t>
            </a:r>
            <a:r>
              <a:rPr lang="en-US" altLang="ko-KR" dirty="0"/>
              <a:t>29</a:t>
            </a:r>
            <a:r>
              <a:rPr lang="ko-KR" altLang="en-US" dirty="0"/>
              <a:t>군데 있으면서 </a:t>
            </a:r>
            <a:r>
              <a:rPr lang="en-US" altLang="ko-KR" dirty="0"/>
              <a:t>2</a:t>
            </a:r>
            <a:r>
              <a:rPr lang="ko-KR" altLang="en-US" dirty="0"/>
              <a:t>번째로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829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154</Words>
  <Application>Microsoft Office PowerPoint</Application>
  <PresentationFormat>와이드스크린</PresentationFormat>
  <Paragraphs>29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윤지</dc:creator>
  <cp:lastModifiedBy>하 윤지</cp:lastModifiedBy>
  <cp:revision>2</cp:revision>
  <dcterms:created xsi:type="dcterms:W3CDTF">2021-09-30T03:50:09Z</dcterms:created>
  <dcterms:modified xsi:type="dcterms:W3CDTF">2021-09-30T04:29:04Z</dcterms:modified>
</cp:coreProperties>
</file>